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B295-A23F-4A1B-926B-16ABF297AB02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DA48-344D-4BE5-8F05-ECF001E14D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4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245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94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143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7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8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977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363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44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7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9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AD78-EEBB-4224-8C08-5D3A417A7649}" type="datetimeFigureOut">
              <a:rPr lang="pt-PT" smtClean="0"/>
              <a:t>10/02/2026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9003-0396-4C19-A6AC-CAA0866932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873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09773" y="78169"/>
            <a:ext cx="9064752" cy="969496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pt-PT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pt-PT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</a:t>
            </a:r>
            <a:r>
              <a:rPr lang="pt-P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¹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PT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pt-P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107950" y="1070877"/>
            <a:ext cx="11988800" cy="450849"/>
          </a:xfrm>
          <a:prstGeom prst="roundRect">
            <a:avLst/>
          </a:prstGeom>
          <a:solidFill>
            <a:srgbClr val="00808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pt-P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95250" y="2313309"/>
            <a:ext cx="3924300" cy="478367"/>
          </a:xfrm>
          <a:prstGeom prst="roundRect">
            <a:avLst/>
          </a:prstGeom>
          <a:solidFill>
            <a:srgbClr val="00808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950" y="1523922"/>
            <a:ext cx="11988800" cy="738664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Add</a:t>
            </a:r>
            <a:r>
              <a:rPr lang="pt-PT" sz="1400" dirty="0" smtClean="0"/>
              <a:t>  </a:t>
            </a:r>
            <a:r>
              <a:rPr lang="pt-PT" sz="1400" dirty="0" err="1" smtClean="0"/>
              <a:t>information</a:t>
            </a:r>
            <a:endParaRPr lang="pt-PT" sz="1400" dirty="0" smtClean="0"/>
          </a:p>
          <a:p>
            <a:endParaRPr lang="pt-PT" sz="1400" dirty="0" smtClean="0"/>
          </a:p>
          <a:p>
            <a:endParaRPr lang="pt-PT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950" y="2878009"/>
            <a:ext cx="3879850" cy="138499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Add</a:t>
            </a:r>
            <a:r>
              <a:rPr lang="pt-PT" sz="1400" dirty="0" smtClean="0"/>
              <a:t>  </a:t>
            </a:r>
            <a:r>
              <a:rPr lang="pt-PT" sz="1400" dirty="0" err="1" smtClean="0"/>
              <a:t>information</a:t>
            </a:r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95250" y="4353468"/>
            <a:ext cx="3886200" cy="478367"/>
          </a:xfrm>
          <a:prstGeom prst="roundRect">
            <a:avLst/>
          </a:prstGeom>
          <a:solidFill>
            <a:srgbClr val="00808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5250" y="4906828"/>
            <a:ext cx="3886200" cy="138499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Add</a:t>
            </a:r>
            <a:r>
              <a:rPr lang="pt-PT" sz="1400" dirty="0" smtClean="0"/>
              <a:t>  </a:t>
            </a:r>
            <a:r>
              <a:rPr lang="pt-PT" sz="1400" dirty="0" err="1" smtClean="0"/>
              <a:t>information</a:t>
            </a:r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4140200" y="2313309"/>
            <a:ext cx="3924300" cy="478367"/>
          </a:xfrm>
          <a:prstGeom prst="roundRect">
            <a:avLst/>
          </a:prstGeom>
          <a:solidFill>
            <a:srgbClr val="00808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40200" y="2886269"/>
            <a:ext cx="3956050" cy="3412763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Add</a:t>
            </a:r>
            <a:r>
              <a:rPr lang="pt-PT" sz="1400" dirty="0" smtClean="0"/>
              <a:t>  </a:t>
            </a:r>
            <a:r>
              <a:rPr lang="pt-PT" sz="1400" dirty="0" err="1" smtClean="0"/>
              <a:t>information</a:t>
            </a:r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</p:txBody>
      </p:sp>
      <p:sp>
        <p:nvSpPr>
          <p:cNvPr id="16" name="Retângulo arredondado 15"/>
          <p:cNvSpPr/>
          <p:nvPr/>
        </p:nvSpPr>
        <p:spPr>
          <a:xfrm>
            <a:off x="8194675" y="2313309"/>
            <a:ext cx="3924300" cy="478367"/>
          </a:xfrm>
          <a:prstGeom prst="roundRect">
            <a:avLst/>
          </a:prstGeom>
          <a:solidFill>
            <a:srgbClr val="00808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194675" y="2886269"/>
            <a:ext cx="3879850" cy="181588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Add</a:t>
            </a:r>
            <a:r>
              <a:rPr lang="pt-PT" sz="1400" dirty="0" smtClean="0"/>
              <a:t>  </a:t>
            </a:r>
            <a:r>
              <a:rPr lang="pt-PT" sz="1400" dirty="0" err="1" smtClean="0"/>
              <a:t>information</a:t>
            </a:r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/>
          </a:p>
        </p:txBody>
      </p:sp>
      <p:sp>
        <p:nvSpPr>
          <p:cNvPr id="18" name="Retângulo arredondado 17"/>
          <p:cNvSpPr/>
          <p:nvPr/>
        </p:nvSpPr>
        <p:spPr>
          <a:xfrm>
            <a:off x="8172450" y="4796744"/>
            <a:ext cx="3924300" cy="478367"/>
          </a:xfrm>
          <a:prstGeom prst="roundRect">
            <a:avLst/>
          </a:prstGeom>
          <a:solidFill>
            <a:srgbClr val="00808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95028" y="5347588"/>
            <a:ext cx="3886200" cy="138499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Add</a:t>
            </a:r>
            <a:r>
              <a:rPr lang="pt-PT" sz="1400" dirty="0" smtClean="0"/>
              <a:t>  </a:t>
            </a:r>
            <a:r>
              <a:rPr lang="pt-PT" sz="1400" dirty="0" err="1" smtClean="0"/>
              <a:t>information</a:t>
            </a:r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  <a:p>
            <a:endParaRPr lang="pt-PT" sz="1400" dirty="0" smtClean="0"/>
          </a:p>
          <a:p>
            <a:endParaRPr lang="pt-PT" sz="14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95250" y="6366816"/>
            <a:ext cx="8001000" cy="450849"/>
          </a:xfrm>
          <a:prstGeom prst="roundRect">
            <a:avLst/>
          </a:prstGeom>
          <a:solidFill>
            <a:srgbClr val="00808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18583" y="151330"/>
            <a:ext cx="2791227" cy="809708"/>
            <a:chOff x="107950" y="108798"/>
            <a:chExt cx="2791227" cy="80970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50" y="108798"/>
              <a:ext cx="720127" cy="809708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73" y="259726"/>
              <a:ext cx="1960504" cy="507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90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ba4b61-fd4e-40c5-9bfe-7e37f459f4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69FD1FB82C644CB44ECD0A611F68DC" ma:contentTypeVersion="17" ma:contentTypeDescription="Create a new document." ma:contentTypeScope="" ma:versionID="a65372199b42513cd9e9e3e61730b883">
  <xsd:schema xmlns:xsd="http://www.w3.org/2001/XMLSchema" xmlns:xs="http://www.w3.org/2001/XMLSchema" xmlns:p="http://schemas.microsoft.com/office/2006/metadata/properties" xmlns:ns3="0fba4b61-fd4e-40c5-9bfe-7e37f459f481" xmlns:ns4="b7a85c40-223a-464f-a896-ca2530261521" targetNamespace="http://schemas.microsoft.com/office/2006/metadata/properties" ma:root="true" ma:fieldsID="55bfb78af3acd3310134ae10e2b0b480" ns3:_="" ns4:_="">
    <xsd:import namespace="0fba4b61-fd4e-40c5-9bfe-7e37f459f481"/>
    <xsd:import namespace="b7a85c40-223a-464f-a896-ca2530261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a4b61-fd4e-40c5-9bfe-7e37f459f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85c40-223a-464f-a896-ca2530261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0C8651-A7AB-4819-A749-7BF5F77F2254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b7a85c40-223a-464f-a896-ca2530261521"/>
    <ds:schemaRef ds:uri="http://schemas.microsoft.com/office/infopath/2007/PartnerControls"/>
    <ds:schemaRef ds:uri="http://schemas.openxmlformats.org/package/2006/metadata/core-properties"/>
    <ds:schemaRef ds:uri="0fba4b61-fd4e-40c5-9bfe-7e37f459f48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54A2B1-DB1F-466B-89F9-742153303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FA34C8-2161-44A7-8C55-5C30D6518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ba4b61-fd4e-40c5-9bfe-7e37f459f481"/>
    <ds:schemaRef ds:uri="b7a85c40-223a-464f-a896-ca2530261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24</Words>
  <Application>Microsoft Office PowerPoint</Application>
  <PresentationFormat>Ecrã Panorâmico</PresentationFormat>
  <Paragraphs>42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Marta</dc:creator>
  <cp:lastModifiedBy>Marta Boas</cp:lastModifiedBy>
  <cp:revision>7</cp:revision>
  <dcterms:created xsi:type="dcterms:W3CDTF">2026-02-04T09:58:39Z</dcterms:created>
  <dcterms:modified xsi:type="dcterms:W3CDTF">2026-02-10T11:51:58Z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0x010100BE69FD1FB82C644CB44ECD0A611F68DC</vt:lpwstr>
  </property>
</Properties>
</file>